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-49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/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A3F3A-C5BE-41BD-BB8E-422325764D0A}" type="datetimeFigureOut">
              <a:rPr lang="es-ES"/>
              <a:pPr>
                <a:defRPr/>
              </a:pPr>
              <a:t>20/10/2022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7FF87-905A-41D5-AAFE-BEBF4607542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/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22176-83BA-4283-AE9E-6784834F9F39}" type="datetimeFigureOut">
              <a:rPr lang="es-ES"/>
              <a:pPr>
                <a:defRPr/>
              </a:pPr>
              <a:t>20/10/2022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4D4A6-9292-47E7-83F8-0C000999F33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/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/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6741BA-01B6-4327-BE1E-FA8621E1DE1D}" type="datetimeFigureOut">
              <a:rPr lang="es-ES"/>
              <a:pPr>
                <a:defRPr/>
              </a:pPr>
              <a:t>20/10/2022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60B8B-AA2E-4C24-A68D-51CE571D6896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8B394-9FE6-498D-B485-A8E537055351}" type="datetimeFigureOut">
              <a:rPr lang="es-ES"/>
              <a:pPr>
                <a:defRPr/>
              </a:pPr>
              <a:t>20/10/2022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25D9B-DF55-422E-9F96-8121AF608C4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682E8-371D-4EF1-B680-E155F8CF63D7}" type="datetimeFigureOut">
              <a:rPr lang="es-ES"/>
              <a:pPr>
                <a:defRPr/>
              </a:pPr>
              <a:t>20/10/2022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B38A6-0BD9-4F5A-9C7E-A223921964E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/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/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84FE3-916E-4D28-BDB8-1D8B2A2ED835}" type="datetimeFigureOut">
              <a:rPr lang="es-ES"/>
              <a:pPr>
                <a:defRPr/>
              </a:pPr>
              <a:t>20/10/2022</a:t>
            </a:fld>
            <a:endParaRPr lang="es-ES"/>
          </a:p>
        </p:txBody>
      </p:sp>
      <p:sp>
        <p:nvSpPr>
          <p:cNvPr id="6" name="Marcador de pie de página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43381-A217-4CC7-A4B6-5832FF9B8CB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/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/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8B981-FE47-478C-8B84-C9BDC7E0F912}" type="datetimeFigureOut">
              <a:rPr lang="es-ES"/>
              <a:pPr>
                <a:defRPr/>
              </a:pPr>
              <a:t>20/10/2022</a:t>
            </a:fld>
            <a:endParaRPr lang="es-ES"/>
          </a:p>
        </p:txBody>
      </p:sp>
      <p:sp>
        <p:nvSpPr>
          <p:cNvPr id="8" name="Marcador de pie de página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Marcador de número de diapositiva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90AC5-45AE-4213-A634-BE4E40B3EA6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8CDF0-F305-4853-BBFC-7F3237589D57}" type="datetimeFigureOut">
              <a:rPr lang="es-ES"/>
              <a:pPr>
                <a:defRPr/>
              </a:pPr>
              <a:t>20/10/2022</a:t>
            </a:fld>
            <a:endParaRPr lang="es-ES"/>
          </a:p>
        </p:txBody>
      </p:sp>
      <p:sp>
        <p:nvSpPr>
          <p:cNvPr id="4" name="Marcador de pie de página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Marcador de número de diapositiva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7B155-D0BE-415E-A3D6-62D12CA5958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1408CF-8713-4AAA-9A63-A2FFF805DA08}" type="datetimeFigureOut">
              <a:rPr lang="es-ES"/>
              <a:pPr>
                <a:defRPr/>
              </a:pPr>
              <a:t>20/10/2022</a:t>
            </a:fld>
            <a:endParaRPr lang="es-ES"/>
          </a:p>
        </p:txBody>
      </p:sp>
      <p:sp>
        <p:nvSpPr>
          <p:cNvPr id="3" name="Marcador de pie de página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Marcador de número de diapositiva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D10F4-C0E2-4EAA-A2AF-B066E99741D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/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/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D3531-2DA3-4198-B916-7B79336388C5}" type="datetimeFigureOut">
              <a:rPr lang="es-ES"/>
              <a:pPr>
                <a:defRPr/>
              </a:pPr>
              <a:t>20/10/2022</a:t>
            </a:fld>
            <a:endParaRPr lang="es-ES"/>
          </a:p>
        </p:txBody>
      </p:sp>
      <p:sp>
        <p:nvSpPr>
          <p:cNvPr id="6" name="Marcador de pie de página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7E0521-BBB0-4632-BAF8-F24809FDB37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/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>
            <a:extLst>
              <a:ext uri="{FF2B5EF4-FFF2-40B4-BE49-F238E27FC236}"/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30799-C5BE-4363-9208-1D401306AA10}" type="datetimeFigureOut">
              <a:rPr lang="es-ES"/>
              <a:pPr>
                <a:defRPr/>
              </a:pPr>
              <a:t>20/10/2022</a:t>
            </a:fld>
            <a:endParaRPr lang="es-ES"/>
          </a:p>
        </p:txBody>
      </p:sp>
      <p:sp>
        <p:nvSpPr>
          <p:cNvPr id="6" name="Marcador de pie de página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73270-7360-4FAA-B4D5-0CEDD64D909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título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Marcador de texto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los estilos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773C1F7-FC10-4C45-95F9-184553F54A4D}" type="datetimeFigureOut">
              <a:rPr lang="es-ES"/>
              <a:pPr>
                <a:defRPr/>
              </a:pPr>
              <a:t>20/10/2022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094DDA-9A42-463B-B4EA-9102EC22545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ela 9">
            <a:extLst>
              <a:ext uri="{FF2B5EF4-FFF2-40B4-BE49-F238E27FC236}"/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5938" y="438150"/>
          <a:ext cx="11306175" cy="6078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8044">
                  <a:extLst>
                    <a:ext uri="{9D8B030D-6E8A-4147-A177-3AD203B41FA5}"/>
                  </a:extLst>
                </a:gridCol>
                <a:gridCol w="2330824">
                  <a:extLst>
                    <a:ext uri="{9D8B030D-6E8A-4147-A177-3AD203B41FA5}"/>
                  </a:extLst>
                </a:gridCol>
                <a:gridCol w="2357717">
                  <a:extLst>
                    <a:ext uri="{9D8B030D-6E8A-4147-A177-3AD203B41FA5}"/>
                  </a:extLst>
                </a:gridCol>
                <a:gridCol w="2484419">
                  <a:extLst>
                    <a:ext uri="{9D8B030D-6E8A-4147-A177-3AD203B41FA5}"/>
                  </a:extLst>
                </a:gridCol>
                <a:gridCol w="1906646">
                  <a:extLst>
                    <a:ext uri="{9D8B030D-6E8A-4147-A177-3AD203B41FA5}"/>
                  </a:extLst>
                </a:gridCol>
              </a:tblGrid>
              <a:tr h="1757210">
                <a:tc gridSpan="5"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Trade Union priorities for capital regions</a:t>
                      </a:r>
                    </a:p>
                    <a:p>
                      <a:r>
                        <a:rPr lang="fr-FR" dirty="0">
                          <a:solidFill>
                            <a:schemeClr val="tx1"/>
                          </a:solidFill>
                        </a:rPr>
                        <a:t>Priorités syndicales pour les régions capitales</a:t>
                      </a:r>
                    </a:p>
                    <a:p>
                      <a:r>
                        <a:rPr lang="it-IT" dirty="0">
                          <a:solidFill>
                            <a:schemeClr val="tx1"/>
                          </a:solidFill>
                        </a:rPr>
                        <a:t>Priorità sindacali per le regioni capitali</a:t>
                      </a:r>
                    </a:p>
                    <a:p>
                      <a:r>
                        <a:rPr lang="es-ES" dirty="0">
                          <a:solidFill>
                            <a:schemeClr val="tx1"/>
                          </a:solidFill>
                        </a:rPr>
                        <a:t>Prioridades sindicales para las regiones de las capitales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4321618">
                <a:tc>
                  <a:txBody>
                    <a:bodyPr/>
                    <a:lstStyle/>
                    <a:p>
                      <a:r>
                        <a:rPr lang="en-GB" sz="1800" dirty="0"/>
                        <a:t>Available data/info</a:t>
                      </a:r>
                    </a:p>
                    <a:p>
                      <a:r>
                        <a:rPr lang="en-GB" sz="1800" dirty="0" err="1"/>
                        <a:t>Données</a:t>
                      </a:r>
                      <a:r>
                        <a:rPr lang="en-GB" sz="1800" dirty="0"/>
                        <a:t>/info </a:t>
                      </a:r>
                      <a:r>
                        <a:rPr lang="en-GB" sz="1800" dirty="0" err="1"/>
                        <a:t>disponibles</a:t>
                      </a:r>
                      <a:endParaRPr lang="en-GB" sz="1800" dirty="0"/>
                    </a:p>
                    <a:p>
                      <a:r>
                        <a:rPr lang="en-GB" sz="1800" dirty="0" err="1"/>
                        <a:t>Dati</a:t>
                      </a:r>
                      <a:r>
                        <a:rPr lang="en-GB" sz="1800" dirty="0"/>
                        <a:t>/</a:t>
                      </a:r>
                      <a:r>
                        <a:rPr lang="en-GB" sz="1800" dirty="0" err="1"/>
                        <a:t>informazioni</a:t>
                      </a:r>
                      <a:r>
                        <a:rPr lang="en-GB" sz="1800" dirty="0"/>
                        <a:t> </a:t>
                      </a:r>
                      <a:r>
                        <a:rPr lang="en-GB" sz="1800" dirty="0" err="1"/>
                        <a:t>disponibili</a:t>
                      </a:r>
                      <a:endParaRPr lang="en-GB" sz="1800" dirty="0"/>
                    </a:p>
                    <a:p>
                      <a:r>
                        <a:rPr lang="en-GB" sz="1800" dirty="0" err="1"/>
                        <a:t>Información</a:t>
                      </a:r>
                      <a:r>
                        <a:rPr lang="en-GB" sz="1800" dirty="0"/>
                        <a:t>/</a:t>
                      </a:r>
                      <a:r>
                        <a:rPr lang="en-GB" sz="1800" dirty="0" err="1"/>
                        <a:t>datos</a:t>
                      </a:r>
                      <a:r>
                        <a:rPr lang="en-GB" sz="1800" dirty="0"/>
                        <a:t> </a:t>
                      </a:r>
                      <a:r>
                        <a:rPr lang="en-GB" sz="1800" dirty="0" err="1"/>
                        <a:t>disponibles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Basis needed for analysis</a:t>
                      </a:r>
                    </a:p>
                    <a:p>
                      <a:r>
                        <a:rPr lang="en-GB" sz="1800" dirty="0"/>
                        <a:t>Base </a:t>
                      </a:r>
                      <a:r>
                        <a:rPr lang="en-GB" sz="1800" dirty="0" err="1"/>
                        <a:t>nécessaire</a:t>
                      </a:r>
                      <a:r>
                        <a:rPr lang="en-GB" sz="1800" dirty="0"/>
                        <a:t> pour </a:t>
                      </a:r>
                      <a:r>
                        <a:rPr lang="en-GB" sz="1800" dirty="0" err="1"/>
                        <a:t>l'analyse</a:t>
                      </a:r>
                      <a:endParaRPr lang="en-GB" sz="1800" dirty="0"/>
                    </a:p>
                    <a:p>
                      <a:r>
                        <a:rPr lang="en-GB" sz="1800" dirty="0"/>
                        <a:t>Base </a:t>
                      </a:r>
                      <a:r>
                        <a:rPr lang="en-GB" sz="1800" dirty="0" err="1"/>
                        <a:t>necessaria</a:t>
                      </a:r>
                      <a:r>
                        <a:rPr lang="en-GB" sz="1800" dirty="0"/>
                        <a:t> per </a:t>
                      </a:r>
                      <a:r>
                        <a:rPr lang="en-GB" sz="1800" dirty="0" err="1"/>
                        <a:t>l'analisi</a:t>
                      </a:r>
                      <a:endParaRPr lang="en-GB" sz="1800" dirty="0"/>
                    </a:p>
                    <a:p>
                      <a:r>
                        <a:rPr lang="es-ES" sz="1800" dirty="0"/>
                        <a:t>Base necesaria para el análisis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Risk assessment for capital region</a:t>
                      </a:r>
                    </a:p>
                    <a:p>
                      <a:r>
                        <a:rPr lang="fr-FR" sz="1800" dirty="0"/>
                        <a:t>Évaluation des risques pour la région de la capitale</a:t>
                      </a:r>
                    </a:p>
                    <a:p>
                      <a:r>
                        <a:rPr lang="it-IT" sz="1800" dirty="0"/>
                        <a:t>Valutazione del rischio per la regione della capitale</a:t>
                      </a:r>
                    </a:p>
                    <a:p>
                      <a:r>
                        <a:rPr lang="es-ES" sz="1800" dirty="0"/>
                        <a:t>Evaluación de riesgos para la región de la capital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Partners/stakeholders</a:t>
                      </a:r>
                    </a:p>
                    <a:p>
                      <a:r>
                        <a:rPr lang="en-GB" sz="1800" dirty="0" err="1"/>
                        <a:t>Partenaires</a:t>
                      </a:r>
                      <a:r>
                        <a:rPr lang="en-GB" sz="1800" dirty="0"/>
                        <a:t>/parties </a:t>
                      </a:r>
                      <a:r>
                        <a:rPr lang="en-GB" sz="1800" dirty="0" err="1"/>
                        <a:t>prenantes</a:t>
                      </a:r>
                      <a:endParaRPr lang="en-GB" sz="1800" dirty="0"/>
                    </a:p>
                    <a:p>
                      <a:r>
                        <a:rPr lang="en-GB" sz="1800" dirty="0"/>
                        <a:t>Partner/stakeholder</a:t>
                      </a:r>
                    </a:p>
                    <a:p>
                      <a:r>
                        <a:rPr lang="en-GB" sz="1800" dirty="0" err="1"/>
                        <a:t>Socios</a:t>
                      </a:r>
                      <a:r>
                        <a:rPr lang="en-GB" sz="1800" dirty="0"/>
                        <a:t> / </a:t>
                      </a:r>
                      <a:r>
                        <a:rPr lang="en-GB" sz="1800" dirty="0" err="1"/>
                        <a:t>partes</a:t>
                      </a:r>
                      <a:r>
                        <a:rPr lang="en-GB" sz="1800" dirty="0"/>
                        <a:t> </a:t>
                      </a:r>
                      <a:r>
                        <a:rPr lang="en-GB" sz="1800" dirty="0" err="1"/>
                        <a:t>interesadas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Timing</a:t>
                      </a:r>
                    </a:p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3329" name="CaixaDeTexto 11"/>
          <p:cNvSpPr txBox="1">
            <a:spLocks noChangeArrowheads="1"/>
          </p:cNvSpPr>
          <p:nvPr/>
        </p:nvSpPr>
        <p:spPr bwMode="auto">
          <a:xfrm>
            <a:off x="9331325" y="68263"/>
            <a:ext cx="2373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>
                <a:latin typeface="Calibri" pitchFamily="34" charset="0"/>
              </a:rPr>
              <a:t>TEMPLATE  suggestion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92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Modelo de apresentação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Calibri</vt:lpstr>
      <vt:lpstr>Arial</vt:lpstr>
      <vt:lpstr>Calibri Light</vt:lpstr>
      <vt:lpstr>Tema de Office</vt:lpstr>
      <vt:lpstr>Diapositivo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Alina Mihaela</dc:creator>
  <cp:lastModifiedBy>sara</cp:lastModifiedBy>
  <cp:revision>1</cp:revision>
  <dcterms:created xsi:type="dcterms:W3CDTF">2022-10-18T13:32:41Z</dcterms:created>
  <dcterms:modified xsi:type="dcterms:W3CDTF">2022-10-20T10:29:22Z</dcterms:modified>
</cp:coreProperties>
</file>