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4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3F3A-C5BE-41BD-BB8E-422325764D0A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FF87-905A-41D5-AAFE-BEBF4607542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2176-83BA-4283-AE9E-6784834F9F39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D4A6-9292-47E7-83F8-0C000999F3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41BA-01B6-4327-BE1E-FA8621E1DE1D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0B8B-AA2E-4C24-A68D-51CE571D68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B394-9FE6-498D-B485-A8E537055351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25D9B-DF55-422E-9F96-8121AF608C4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682E8-371D-4EF1-B680-E155F8CF63D7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B38A6-0BD9-4F5A-9C7E-A22392196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4FE3-916E-4D28-BDB8-1D8B2A2ED835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3381-A217-4CC7-A4B6-5832FF9B8C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B981-FE47-478C-8B84-C9BDC7E0F912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0AC5-45AE-4213-A634-BE4E40B3EA6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8CDF0-F305-4853-BBFC-7F3237589D57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4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B155-D0BE-415E-A3D6-62D12CA595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408CF-8713-4AAA-9A63-A2FFF805DA08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3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D10F4-C0E2-4EAA-A2AF-B066E99741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3531-2DA3-4198-B916-7B79336388C5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0521-BBB0-4632-BAF8-F24809FDB3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0799-C5BE-4363-9208-1D401306AA10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73270-7360-4FAA-B4D5-0CEDD64D909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73C1F7-FC10-4C45-95F9-184553F54A4D}" type="datetimeFigureOut">
              <a:rPr lang="es-ES"/>
              <a:pPr>
                <a:defRPr/>
              </a:pPr>
              <a:t>20/10/2022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094DDA-9A42-463B-B4EA-9102EC2254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9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5938" y="438150"/>
          <a:ext cx="11306175" cy="6078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044">
                  <a:extLst>
                    <a:ext uri="{9D8B030D-6E8A-4147-A177-3AD203B41FA5}"/>
                  </a:extLst>
                </a:gridCol>
                <a:gridCol w="2330824">
                  <a:extLst>
                    <a:ext uri="{9D8B030D-6E8A-4147-A177-3AD203B41FA5}"/>
                  </a:extLst>
                </a:gridCol>
                <a:gridCol w="2357717">
                  <a:extLst>
                    <a:ext uri="{9D8B030D-6E8A-4147-A177-3AD203B41FA5}"/>
                  </a:extLst>
                </a:gridCol>
                <a:gridCol w="2484419">
                  <a:extLst>
                    <a:ext uri="{9D8B030D-6E8A-4147-A177-3AD203B41FA5}"/>
                  </a:extLst>
                </a:gridCol>
                <a:gridCol w="1906646">
                  <a:extLst>
                    <a:ext uri="{9D8B030D-6E8A-4147-A177-3AD203B41FA5}"/>
                  </a:extLst>
                </a:gridCol>
              </a:tblGrid>
              <a:tr h="175721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Trade Union priorities for capital regions</a:t>
                      </a:r>
                    </a:p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Priorités syndicales pour les régions capitales</a:t>
                      </a:r>
                    </a:p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Priorità sindacali per le regioni capitali</a:t>
                      </a:r>
                    </a:p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Prioridades sindicales para las regiones de las capitales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321618">
                <a:tc>
                  <a:txBody>
                    <a:bodyPr/>
                    <a:lstStyle/>
                    <a:p>
                      <a:r>
                        <a:rPr lang="en-GB" sz="1800" dirty="0"/>
                        <a:t>Available data/info</a:t>
                      </a:r>
                    </a:p>
                    <a:p>
                      <a:r>
                        <a:rPr lang="en-GB" sz="1800" dirty="0" err="1"/>
                        <a:t>Données</a:t>
                      </a:r>
                      <a:r>
                        <a:rPr lang="en-GB" sz="1800" dirty="0"/>
                        <a:t>/info </a:t>
                      </a:r>
                      <a:r>
                        <a:rPr lang="en-GB" sz="1800" dirty="0" err="1"/>
                        <a:t>disponibles</a:t>
                      </a:r>
                      <a:endParaRPr lang="en-GB" sz="1800" dirty="0"/>
                    </a:p>
                    <a:p>
                      <a:r>
                        <a:rPr lang="en-GB" sz="1800" dirty="0" err="1"/>
                        <a:t>Dati</a:t>
                      </a:r>
                      <a:r>
                        <a:rPr lang="en-GB" sz="1800" dirty="0"/>
                        <a:t>/</a:t>
                      </a:r>
                      <a:r>
                        <a:rPr lang="en-GB" sz="1800" dirty="0" err="1"/>
                        <a:t>informazioni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disponibili</a:t>
                      </a:r>
                      <a:endParaRPr lang="en-GB" sz="1800" dirty="0"/>
                    </a:p>
                    <a:p>
                      <a:r>
                        <a:rPr lang="en-GB" sz="1800" dirty="0" err="1"/>
                        <a:t>Información</a:t>
                      </a:r>
                      <a:r>
                        <a:rPr lang="en-GB" sz="1800" dirty="0"/>
                        <a:t>/</a:t>
                      </a:r>
                      <a:r>
                        <a:rPr lang="en-GB" sz="1800" dirty="0" err="1"/>
                        <a:t>datos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disponibles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Basis needed for analysis</a:t>
                      </a:r>
                    </a:p>
                    <a:p>
                      <a:r>
                        <a:rPr lang="en-GB" sz="1800" dirty="0"/>
                        <a:t>Base </a:t>
                      </a:r>
                      <a:r>
                        <a:rPr lang="en-GB" sz="1800" dirty="0" err="1"/>
                        <a:t>nécessaire</a:t>
                      </a:r>
                      <a:r>
                        <a:rPr lang="en-GB" sz="1800" dirty="0"/>
                        <a:t> pour </a:t>
                      </a:r>
                      <a:r>
                        <a:rPr lang="en-GB" sz="1800" dirty="0" err="1"/>
                        <a:t>l'analyse</a:t>
                      </a:r>
                      <a:endParaRPr lang="en-GB" sz="1800" dirty="0"/>
                    </a:p>
                    <a:p>
                      <a:r>
                        <a:rPr lang="en-GB" sz="1800" dirty="0"/>
                        <a:t>Base </a:t>
                      </a:r>
                      <a:r>
                        <a:rPr lang="en-GB" sz="1800" dirty="0" err="1"/>
                        <a:t>necessaria</a:t>
                      </a:r>
                      <a:r>
                        <a:rPr lang="en-GB" sz="1800" dirty="0"/>
                        <a:t> per </a:t>
                      </a:r>
                      <a:r>
                        <a:rPr lang="en-GB" sz="1800" dirty="0" err="1"/>
                        <a:t>l'analisi</a:t>
                      </a:r>
                      <a:endParaRPr lang="en-GB" sz="1800" dirty="0"/>
                    </a:p>
                    <a:p>
                      <a:r>
                        <a:rPr lang="es-ES" sz="1800" dirty="0"/>
                        <a:t>Base necesaria para el análisis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Risk assessment for capital region</a:t>
                      </a:r>
                    </a:p>
                    <a:p>
                      <a:r>
                        <a:rPr lang="fr-FR" sz="1800" dirty="0"/>
                        <a:t>Évaluation des risques pour la région de la capitale</a:t>
                      </a:r>
                    </a:p>
                    <a:p>
                      <a:r>
                        <a:rPr lang="it-IT" sz="1800" dirty="0"/>
                        <a:t>Valutazione del rischio per la regione della capitale</a:t>
                      </a:r>
                    </a:p>
                    <a:p>
                      <a:r>
                        <a:rPr lang="es-ES" sz="1800" dirty="0"/>
                        <a:t>Evaluación de riesgos para la región de la capital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Partners/stakeholders</a:t>
                      </a:r>
                    </a:p>
                    <a:p>
                      <a:r>
                        <a:rPr lang="en-GB" sz="1800" dirty="0" err="1"/>
                        <a:t>Partenaires</a:t>
                      </a:r>
                      <a:r>
                        <a:rPr lang="en-GB" sz="1800" dirty="0"/>
                        <a:t>/parties </a:t>
                      </a:r>
                      <a:r>
                        <a:rPr lang="en-GB" sz="1800" dirty="0" err="1"/>
                        <a:t>prenantes</a:t>
                      </a:r>
                      <a:endParaRPr lang="en-GB" sz="1800" dirty="0"/>
                    </a:p>
                    <a:p>
                      <a:r>
                        <a:rPr lang="en-GB" sz="1800" dirty="0"/>
                        <a:t>Partner/stakeholder</a:t>
                      </a:r>
                    </a:p>
                    <a:p>
                      <a:r>
                        <a:rPr lang="en-GB" sz="1800" dirty="0" err="1"/>
                        <a:t>Socios</a:t>
                      </a:r>
                      <a:r>
                        <a:rPr lang="en-GB" sz="1800" dirty="0"/>
                        <a:t> / </a:t>
                      </a:r>
                      <a:r>
                        <a:rPr lang="en-GB" sz="1800" dirty="0" err="1"/>
                        <a:t>partes</a:t>
                      </a:r>
                      <a:r>
                        <a:rPr lang="en-GB" sz="1800" dirty="0"/>
                        <a:t> </a:t>
                      </a:r>
                      <a:r>
                        <a:rPr lang="en-GB" sz="1800" dirty="0" err="1"/>
                        <a:t>interesadas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Timing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3329" name="CaixaDeTexto 11"/>
          <p:cNvSpPr txBox="1">
            <a:spLocks noChangeArrowheads="1"/>
          </p:cNvSpPr>
          <p:nvPr/>
        </p:nvSpPr>
        <p:spPr bwMode="auto">
          <a:xfrm>
            <a:off x="9331325" y="68263"/>
            <a:ext cx="2373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TEMPLATE  suggestion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Modelo de apresentação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Tema de Office</vt:lpstr>
      <vt:lpstr>Diapositivo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Alina Mihaela</dc:creator>
  <cp:lastModifiedBy>sara</cp:lastModifiedBy>
  <cp:revision>1</cp:revision>
  <dcterms:created xsi:type="dcterms:W3CDTF">2022-10-18T13:32:41Z</dcterms:created>
  <dcterms:modified xsi:type="dcterms:W3CDTF">2022-10-20T10:29:22Z</dcterms:modified>
</cp:coreProperties>
</file>