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na Mihaela" userId="b00ed9887e888122" providerId="LiveId" clId="{CD39089A-BF63-4087-BC9A-1ADE84C7DDF9}"/>
    <pc:docChg chg="delSld">
      <pc:chgData name="Alina Mihaela" userId="b00ed9887e888122" providerId="LiveId" clId="{CD39089A-BF63-4087-BC9A-1ADE84C7DDF9}" dt="2022-10-18T13:18:32.037" v="0" actId="2696"/>
      <pc:docMkLst>
        <pc:docMk/>
      </pc:docMkLst>
      <pc:sldChg chg="del">
        <pc:chgData name="Alina Mihaela" userId="b00ed9887e888122" providerId="LiveId" clId="{CD39089A-BF63-4087-BC9A-1ADE84C7DDF9}" dt="2022-10-18T13:18:32.037" v="0" actId="2696"/>
        <pc:sldMkLst>
          <pc:docMk/>
          <pc:sldMk cId="1888671475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78FEB-F058-F715-1453-E6C33C652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C9A5BA-4835-9087-7798-F45D1B979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FD148B-5474-1826-5D3C-362321250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02FD-9C65-4C25-BD84-2BB8FE48F7C7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620CD1-A298-99FF-4DE0-980D5C58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3A9DB0-86BF-056D-FD94-8D53519C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54E8-6C7B-452A-8823-6623177FD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229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D81F4-1894-4944-1120-D7C25FD3F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DD3732-114E-9D92-8F56-2C09CAD4B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57FDF5-C5B2-5763-BC8A-378E51D84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02FD-9C65-4C25-BD84-2BB8FE48F7C7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7B5651-C9E2-51A2-7B22-1FF6983B3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062AFF-CB4D-F5FA-C7F1-5BB504DB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54E8-6C7B-452A-8823-6623177FD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270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3E850E-E77B-7982-03AA-ACD9B2BBE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93A6AF-DD13-A339-32A4-80ECF9517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C3E54F-5D39-8AE8-AFF8-6EF17EB7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02FD-9C65-4C25-BD84-2BB8FE48F7C7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880494-E6EA-952D-580B-9602BE0A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5F8D05-B1C0-B04F-77C8-F79462AA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54E8-6C7B-452A-8823-6623177FD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86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A97DA-43FC-CA8D-1B7F-950708ADB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C2F615-8C85-5C9C-058D-A6607A650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066D5D-9D8D-21A6-8A5B-12692077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02FD-9C65-4C25-BD84-2BB8FE48F7C7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B769E9-A08E-B34F-D6A4-E31264934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844A60-C4E0-B5C7-8294-C7F9D017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54E8-6C7B-452A-8823-6623177FD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88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C353C-31D8-F980-533C-2B94BCC77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D7D664-31DF-A9F7-184F-4428C17E8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ACB0CC-BB71-6CAC-4A99-3A1E123E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02FD-9C65-4C25-BD84-2BB8FE48F7C7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18316F-292B-7F31-02A1-24C049E6A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831B22-5CB2-6C94-0238-5C2538A6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54E8-6C7B-452A-8823-6623177FD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22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AD024-D89B-97E3-6510-0E030386D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B4BC4B-869B-B0AB-ED8F-4A29567628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DB794E-CB77-47AC-1C01-B6209D626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4BB361-F0BE-B038-19C6-AC777F2F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02FD-9C65-4C25-BD84-2BB8FE48F7C7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D9CE7F-75EE-25AD-D32A-A134B26FA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95915B-742D-840F-3104-D53B3AAC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54E8-6C7B-452A-8823-6623177FD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49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D1973-D188-77F4-D6D7-313BC9DE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247E0D-AC73-6A91-99FE-563028C56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A9F773-B158-4977-7B26-DF3FBB57B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E220E6B-1ED7-40C5-8D34-D6D429EDF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E3E41AB-CDCD-E22E-2519-05988C619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F2A56D-926A-9742-2E3B-F2033CAE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02FD-9C65-4C25-BD84-2BB8FE48F7C7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D7F98C5-70FC-CA01-7B50-CADBE86B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1207D3F-7400-E43F-43D5-76BA0F96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54E8-6C7B-452A-8823-6623177FD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43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236C0-D6BD-0E94-0F55-72F6F11E2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0C7239-6C1D-A755-7C01-50D7BE5FA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02FD-9C65-4C25-BD84-2BB8FE48F7C7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A97CBC-61B2-3601-7F7B-C3880432B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140354-D8D2-059D-7D3D-13BD3E4D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54E8-6C7B-452A-8823-6623177FD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22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380D0F4-E652-9B16-3F57-03F6969A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02FD-9C65-4C25-BD84-2BB8FE48F7C7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915932-3088-AB50-E007-B7194B90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9B4C86-F49C-1809-B06A-EA3BBE2A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54E8-6C7B-452A-8823-6623177FD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50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38429-9CCC-19BB-1956-24DC62361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F28478-C2F5-B268-2819-BA1437E09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8C0DA5-6B5D-EE2C-7DB0-6F6447C06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F34064-A46A-BD43-8D93-0FF8ABA91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02FD-9C65-4C25-BD84-2BB8FE48F7C7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CC61BC-2E54-96E4-6936-5C398182E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EF69DD-181C-E08B-44D7-0ACE8B4EC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54E8-6C7B-452A-8823-6623177FD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0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C46DF4-0005-3003-E5B0-7C358BA05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2A7150C-8966-4A59-A2C4-A9EAE4C2AB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9FDAC7-8ECC-C85B-4FD0-0520D886D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619897-5712-C432-F7C4-AC6AA1F2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02FD-9C65-4C25-BD84-2BB8FE48F7C7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98EEF9-D36F-DDEB-873E-DA4CE89AD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3F3148-A829-F53F-C229-8922B84B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54E8-6C7B-452A-8823-6623177FD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03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07A54B5-245F-66D7-8863-C14A83451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511E62-EF8D-A2EC-86AA-6072D3EF7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2184F5-7239-145C-F9CC-3FDAE49F3A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502FD-9C65-4C25-BD84-2BB8FE48F7C7}" type="datetimeFigureOut">
              <a:rPr lang="es-ES" smtClean="0"/>
              <a:t>18/10/2022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DA7FF-1144-6B2A-1B5C-49828C2C4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489DB8-4A11-88C0-D5F5-13D7DC7AAE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854E8-6C7B-452A-8823-6623177FDC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1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C50131DE-28FB-4B00-8F8E-51CD8D3A26E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5156" y="437883"/>
          <a:ext cx="11307650" cy="6078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044">
                  <a:extLst>
                    <a:ext uri="{9D8B030D-6E8A-4147-A177-3AD203B41FA5}">
                      <a16:colId xmlns:a16="http://schemas.microsoft.com/office/drawing/2014/main" val="2640626687"/>
                    </a:ext>
                  </a:extLst>
                </a:gridCol>
                <a:gridCol w="2330824">
                  <a:extLst>
                    <a:ext uri="{9D8B030D-6E8A-4147-A177-3AD203B41FA5}">
                      <a16:colId xmlns:a16="http://schemas.microsoft.com/office/drawing/2014/main" val="3474550289"/>
                    </a:ext>
                  </a:extLst>
                </a:gridCol>
                <a:gridCol w="2357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0924">
                  <a:extLst>
                    <a:ext uri="{9D8B030D-6E8A-4147-A177-3AD203B41FA5}">
                      <a16:colId xmlns:a16="http://schemas.microsoft.com/office/drawing/2014/main" val="4019781555"/>
                    </a:ext>
                  </a:extLst>
                </a:gridCol>
              </a:tblGrid>
              <a:tr h="1757210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Cooperation of all involved actors</a:t>
                      </a:r>
                    </a:p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Coopération de tous les acteurs impliqués</a:t>
                      </a:r>
                    </a:p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Cooperazione di tutti gli attori coinvolti</a:t>
                      </a:r>
                    </a:p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Cooperación de todos los actores involucrados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404891"/>
                  </a:ext>
                </a:extLst>
              </a:tr>
              <a:tr h="4321618">
                <a:tc>
                  <a:txBody>
                    <a:bodyPr/>
                    <a:lstStyle/>
                    <a:p>
                      <a:r>
                        <a:rPr lang="en-GB" sz="1600" dirty="0"/>
                        <a:t>Local actors </a:t>
                      </a:r>
                    </a:p>
                    <a:p>
                      <a:r>
                        <a:rPr lang="en-GB" sz="1600" dirty="0"/>
                        <a:t>(who)</a:t>
                      </a:r>
                    </a:p>
                    <a:p>
                      <a:r>
                        <a:rPr lang="en-GB" sz="1600" dirty="0" err="1"/>
                        <a:t>Actores</a:t>
                      </a:r>
                      <a:r>
                        <a:rPr lang="en-GB" sz="1600" dirty="0"/>
                        <a:t> locales (</a:t>
                      </a:r>
                      <a:r>
                        <a:rPr lang="en-GB" sz="1600" dirty="0" err="1"/>
                        <a:t>quién</a:t>
                      </a:r>
                      <a:r>
                        <a:rPr lang="en-GB" sz="1600" dirty="0"/>
                        <a:t>)</a:t>
                      </a:r>
                    </a:p>
                    <a:p>
                      <a:r>
                        <a:rPr lang="en-GB" sz="1600" dirty="0" err="1"/>
                        <a:t>Attori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locali</a:t>
                      </a:r>
                      <a:r>
                        <a:rPr lang="en-GB" sz="1600" dirty="0"/>
                        <a:t> (chi)</a:t>
                      </a:r>
                    </a:p>
                    <a:p>
                      <a:r>
                        <a:rPr lang="en-GB" sz="1600" dirty="0" err="1"/>
                        <a:t>Actores</a:t>
                      </a:r>
                      <a:r>
                        <a:rPr lang="en-GB" sz="1600" dirty="0"/>
                        <a:t> locales (</a:t>
                      </a:r>
                      <a:r>
                        <a:rPr lang="en-GB" sz="1600" dirty="0" err="1"/>
                        <a:t>quién</a:t>
                      </a:r>
                      <a:r>
                        <a:rPr lang="en-GB" sz="1600" dirty="0"/>
                        <a:t>)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Join actions/initiatives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(what)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Rejoindre</a:t>
                      </a:r>
                      <a:r>
                        <a:rPr lang="en-GB" sz="1600" dirty="0"/>
                        <a:t> des actions/initiatives (quoi)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Partecipa nelle azioni /iniziative (che cosa)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/>
                        <a:t>Unirse a acciones /iniciativas (qué)</a:t>
                      </a:r>
                      <a:endParaRPr lang="en-GB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Current/future partnerships</a:t>
                      </a:r>
                    </a:p>
                    <a:p>
                      <a:r>
                        <a:rPr lang="en-GB" sz="1600" dirty="0"/>
                        <a:t>(how)</a:t>
                      </a:r>
                    </a:p>
                    <a:p>
                      <a:r>
                        <a:rPr lang="en-GB" sz="1600" dirty="0" err="1"/>
                        <a:t>Partenariats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actuels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 err="1"/>
                        <a:t>futurs</a:t>
                      </a:r>
                      <a:r>
                        <a:rPr lang="en-GB" sz="1600" dirty="0"/>
                        <a:t>(comment)</a:t>
                      </a:r>
                    </a:p>
                    <a:p>
                      <a:r>
                        <a:rPr lang="en-GB" sz="1600" dirty="0"/>
                        <a:t>Partnership </a:t>
                      </a:r>
                      <a:r>
                        <a:rPr lang="en-GB" sz="1600" dirty="0" err="1"/>
                        <a:t>attuali</a:t>
                      </a:r>
                      <a:r>
                        <a:rPr lang="en-GB" sz="1600" dirty="0"/>
                        <a:t>/future (come)</a:t>
                      </a:r>
                    </a:p>
                    <a:p>
                      <a:r>
                        <a:rPr lang="en-GB" sz="1600" dirty="0" err="1"/>
                        <a:t>Asociaciones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actuales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 err="1"/>
                        <a:t>futuras</a:t>
                      </a:r>
                      <a:r>
                        <a:rPr lang="en-GB" sz="1600" dirty="0"/>
                        <a:t> (</a:t>
                      </a:r>
                      <a:r>
                        <a:rPr lang="en-GB" sz="1600" dirty="0" err="1"/>
                        <a:t>cómo</a:t>
                      </a:r>
                      <a:r>
                        <a:rPr lang="en-GB" sz="1600" dirty="0"/>
                        <a:t>)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Resources </a:t>
                      </a:r>
                    </a:p>
                    <a:p>
                      <a:r>
                        <a:rPr lang="en-GB" sz="1600" dirty="0"/>
                        <a:t>(with what)</a:t>
                      </a:r>
                    </a:p>
                    <a:p>
                      <a:r>
                        <a:rPr lang="en-GB" sz="1600" dirty="0" err="1"/>
                        <a:t>Ressources</a:t>
                      </a:r>
                      <a:r>
                        <a:rPr lang="en-GB" sz="1600" dirty="0"/>
                        <a:t> (avec quoi)</a:t>
                      </a:r>
                    </a:p>
                    <a:p>
                      <a:r>
                        <a:rPr lang="en-GB" sz="1600" dirty="0" err="1"/>
                        <a:t>Risorse</a:t>
                      </a:r>
                      <a:r>
                        <a:rPr lang="en-GB" sz="1600" dirty="0"/>
                        <a:t> (con </a:t>
                      </a:r>
                      <a:r>
                        <a:rPr lang="en-GB" sz="1600" dirty="0" err="1"/>
                        <a:t>che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cosa</a:t>
                      </a:r>
                      <a:r>
                        <a:rPr lang="en-GB" sz="1600" dirty="0"/>
                        <a:t>)</a:t>
                      </a:r>
                    </a:p>
                    <a:p>
                      <a:r>
                        <a:rPr lang="en-GB" sz="1600" dirty="0" err="1"/>
                        <a:t>Recursos</a:t>
                      </a:r>
                      <a:r>
                        <a:rPr lang="en-GB" sz="1600" dirty="0"/>
                        <a:t> (con que)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Deadlines/milestones</a:t>
                      </a:r>
                    </a:p>
                    <a:p>
                      <a:r>
                        <a:rPr lang="en-GB" sz="1600" dirty="0"/>
                        <a:t>(when)</a:t>
                      </a:r>
                    </a:p>
                    <a:p>
                      <a:r>
                        <a:rPr lang="en-GB" sz="1600" dirty="0" err="1"/>
                        <a:t>Quand</a:t>
                      </a:r>
                      <a:endParaRPr lang="en-GB" sz="1600" dirty="0"/>
                    </a:p>
                    <a:p>
                      <a:r>
                        <a:rPr lang="en-GB" sz="1600" dirty="0" err="1"/>
                        <a:t>Quando</a:t>
                      </a:r>
                      <a:endParaRPr lang="en-GB" sz="1600" dirty="0"/>
                    </a:p>
                    <a:p>
                      <a:r>
                        <a:rPr lang="en-GB" sz="1600" dirty="0" err="1"/>
                        <a:t>Cuando</a:t>
                      </a:r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1618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376D8DB4-10CC-4710-A8E6-AA55B13D39B8}"/>
              </a:ext>
            </a:extLst>
          </p:cNvPr>
          <p:cNvSpPr txBox="1"/>
          <p:nvPr/>
        </p:nvSpPr>
        <p:spPr>
          <a:xfrm>
            <a:off x="9330743" y="68551"/>
            <a:ext cx="237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TEMPLATE  suggestion</a:t>
            </a:r>
          </a:p>
        </p:txBody>
      </p:sp>
    </p:spTree>
    <p:extLst>
      <p:ext uri="{BB962C8B-B14F-4D97-AF65-F5344CB8AC3E}">
        <p14:creationId xmlns:p14="http://schemas.microsoft.com/office/powerpoint/2010/main" val="4148932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Alina Mihaela</dc:creator>
  <cp:lastModifiedBy>Alina Mihaela</cp:lastModifiedBy>
  <cp:revision>1</cp:revision>
  <dcterms:created xsi:type="dcterms:W3CDTF">2022-10-18T13:17:43Z</dcterms:created>
  <dcterms:modified xsi:type="dcterms:W3CDTF">2022-10-18T13:18:43Z</dcterms:modified>
</cp:coreProperties>
</file>